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319" r:id="rId2"/>
    <p:sldId id="328" r:id="rId3"/>
    <p:sldId id="329" r:id="rId4"/>
    <p:sldId id="330" r:id="rId5"/>
    <p:sldId id="331" r:id="rId6"/>
    <p:sldId id="332" r:id="rId7"/>
    <p:sldId id="333" r:id="rId8"/>
    <p:sldId id="334" r:id="rId9"/>
    <p:sldId id="335" r:id="rId10"/>
    <p:sldId id="33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FF"/>
    <a:srgbClr val="CC3300"/>
    <a:srgbClr val="006666"/>
    <a:srgbClr val="CC6600"/>
    <a:srgbClr val="800080"/>
    <a:srgbClr val="009999"/>
    <a:srgbClr val="008080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z="1600" dirty="0" smtClean="0"/>
              <a:t>Arrays and Operations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C115C-C1CF-45D2-A837-0D445462A5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082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0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3793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134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244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042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479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662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434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508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713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8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908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Lecture 11</a:t>
            </a:r>
            <a:br>
              <a:rPr lang="en-US" dirty="0" smtClean="0"/>
            </a:br>
            <a:r>
              <a:rPr lang="en-US" dirty="0" smtClean="0"/>
              <a:t>Suggested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25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9570" y="350986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Blurring Filter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8322" y="1534171"/>
            <a:ext cx="8813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we start and end our loops so we don’t walk off the end of the image?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093" y="2506791"/>
            <a:ext cx="7112631" cy="313478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886093" y="2478370"/>
            <a:ext cx="4191633" cy="1889192"/>
            <a:chOff x="826321" y="3091218"/>
            <a:chExt cx="4191633" cy="1889191"/>
          </a:xfrm>
        </p:grpSpPr>
        <p:sp>
          <p:nvSpPr>
            <p:cNvPr id="11" name="Double Bracket 10"/>
            <p:cNvSpPr/>
            <p:nvPr/>
          </p:nvSpPr>
          <p:spPr>
            <a:xfrm>
              <a:off x="826321" y="3091218"/>
              <a:ext cx="4191633" cy="1889191"/>
            </a:xfrm>
            <a:prstGeom prst="bracket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2667000" y="3962400"/>
              <a:ext cx="457200" cy="2286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34387" y="3766016"/>
            <a:ext cx="4191633" cy="1889192"/>
            <a:chOff x="826321" y="3091218"/>
            <a:chExt cx="4191633" cy="1889191"/>
          </a:xfrm>
        </p:grpSpPr>
        <p:sp>
          <p:nvSpPr>
            <p:cNvPr id="13" name="Double Bracket 12"/>
            <p:cNvSpPr/>
            <p:nvPr/>
          </p:nvSpPr>
          <p:spPr>
            <a:xfrm>
              <a:off x="826321" y="3091218"/>
              <a:ext cx="4191633" cy="1889191"/>
            </a:xfrm>
            <a:prstGeom prst="bracket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667000" y="3962400"/>
              <a:ext cx="457200" cy="2286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00082" y="6004445"/>
            <a:ext cx="3489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at row 4 and col 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34387" y="6004444"/>
            <a:ext cx="5146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at TotalRows-3 and TotalCols -3 </a:t>
            </a:r>
          </a:p>
        </p:txBody>
      </p:sp>
    </p:spTree>
    <p:extLst>
      <p:ext uri="{BB962C8B-B14F-4D97-AF65-F5344CB8AC3E}">
        <p14:creationId xmlns:p14="http://schemas.microsoft.com/office/powerpoint/2010/main" val="41585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09600" y="1600200"/>
          <a:ext cx="8153400" cy="487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504"/>
                <a:gridCol w="5883896"/>
              </a:tblGrid>
              <a:tr h="45902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min(A)</a:t>
                      </a:r>
                      <a:endParaRPr lang="en-US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If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A is a vector, finds minimum entry.  If A is a matrix, finds minimum value in each column.</a:t>
                      </a:r>
                      <a:endParaRPr lang="en-US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max(A)</a:t>
                      </a:r>
                      <a:endParaRPr lang="en-US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If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A is a vector, finds maximum entry.  If A is a matrix, finds maximum value in each column.</a:t>
                      </a:r>
                      <a:endParaRPr lang="en-US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601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min(A,[ ],2)</a:t>
                      </a:r>
                      <a:endParaRPr lang="en-US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If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A is a vector, finds minimum entry.  If A is a matrix, finds minimum value in each row.</a:t>
                      </a:r>
                      <a:endParaRPr lang="en-US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max(A,[ ],2)</a:t>
                      </a:r>
                      <a:endParaRPr lang="en-US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If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A is a vector, finds maximum entry.  If A is a matrix, finds maximum value in each row.</a:t>
                      </a:r>
                      <a:endParaRPr lang="en-US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min(A,B)</a:t>
                      </a:r>
                      <a:endParaRPr lang="en-US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Produces an array with entries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equal to the smallest of aij and bij.  A and B must be the same size.</a:t>
                      </a: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max(A,B)</a:t>
                      </a:r>
                      <a:endParaRPr lang="en-US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Produces an array with entries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equal to the largest of aij and bij.  A and B must be the same size.</a:t>
                      </a: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Min and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Max Functions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7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33400" y="2133600"/>
          <a:ext cx="8153400" cy="3413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504"/>
                <a:gridCol w="5883896"/>
              </a:tblGrid>
              <a:tr h="45902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sum(A)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If A is a vector, sums the entries.  If A is a matrix, sums each column.</a:t>
                      </a: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sum(A,2)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If A is a vector, sums the entries.  If A is a matrix, sums each row.</a:t>
                      </a:r>
                    </a:p>
                  </a:txBody>
                  <a:tcPr/>
                </a:tc>
              </a:tr>
              <a:tr h="7601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sum(sum(A))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If A is a vector, sums the entries.  If A is a matrix, sums all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of the entries in matrix A</a:t>
                      </a: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find(  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Finds the location of all entries in an array that meet the conditional expression enclosed in the (   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Sum and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Find Functions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of Looping and Indexing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2286000"/>
            <a:ext cx="762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Generate a 10000 x 10000 matrix of the multiplication table using three different approaches:</a:t>
            </a: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Nested for loops to compute each product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indexing to reduce to a single loop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 Multiplication with no loops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tic and toc commands to time each option.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85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 of Looping, Find, and Max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1828800"/>
            <a:ext cx="8610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 10000x5000 matrix of random integers from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to 100:    </a:t>
            </a:r>
          </a:p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= randi([-100 100],[10000 5000]);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 new matrix B that matches A in all entries where A is positive but has zeros in all entries where A is negative using 5 approaches: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Nested Loop – entry by entry thru 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Loop by single indexing into 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Find command to find all rows and cols where A has negative entries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Find command and single indexing to find location of negative entries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Max command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tic and toc commands to time each option.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10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30958" y="990600"/>
            <a:ext cx="845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Blurring Filter:  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Looping and .* Operator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3537" y="2512367"/>
            <a:ext cx="8813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a 7x7 moving average filter to an image to blur the image.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352800"/>
            <a:ext cx="4267200" cy="278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10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" y="457200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Blurring Filter 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1752600"/>
            <a:ext cx="8813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pixel in the original image is replaced by the average of itself and the surrounding 48 pixels (3 rows above, 3 rows below, 3 columns to the left, 3 columns to the right).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9" y="3276600"/>
            <a:ext cx="7112631" cy="31347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95067" y="4536493"/>
            <a:ext cx="609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130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Double Bracket 7"/>
          <p:cNvSpPr/>
          <p:nvPr/>
        </p:nvSpPr>
        <p:spPr>
          <a:xfrm>
            <a:off x="1890402" y="3762915"/>
            <a:ext cx="4191633" cy="1889191"/>
          </a:xfrm>
          <a:prstGeom prst="bracketPai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48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53537" y="457200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Blurring Filter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400" y="1828800"/>
            <a:ext cx="4085962" cy="26711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7650" y="2078542"/>
            <a:ext cx="5086350" cy="21717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67430" y="2933559"/>
            <a:ext cx="532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.*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ouble Bracket 5"/>
          <p:cNvSpPr/>
          <p:nvPr/>
        </p:nvSpPr>
        <p:spPr>
          <a:xfrm>
            <a:off x="4057650" y="1858370"/>
            <a:ext cx="4933950" cy="2485030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4830009"/>
            <a:ext cx="7609604" cy="1693499"/>
          </a:xfrm>
          <a:prstGeom prst="rect">
            <a:avLst/>
          </a:prstGeom>
        </p:spPr>
      </p:pic>
      <p:sp>
        <p:nvSpPr>
          <p:cNvPr id="8" name="Double Bracket 7"/>
          <p:cNvSpPr/>
          <p:nvPr/>
        </p:nvSpPr>
        <p:spPr>
          <a:xfrm>
            <a:off x="609600" y="4563571"/>
            <a:ext cx="7762003" cy="2208865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73381" y="2966077"/>
            <a:ext cx="609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130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88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53537" y="457200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Blurring Filter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8" y="2098218"/>
            <a:ext cx="7609604" cy="1693499"/>
          </a:xfrm>
          <a:prstGeom prst="rect">
            <a:avLst/>
          </a:prstGeom>
        </p:spPr>
      </p:pic>
      <p:sp>
        <p:nvSpPr>
          <p:cNvPr id="8" name="Double Bracket 7"/>
          <p:cNvSpPr/>
          <p:nvPr/>
        </p:nvSpPr>
        <p:spPr>
          <a:xfrm>
            <a:off x="761999" y="1969378"/>
            <a:ext cx="7762003" cy="1951181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4842" y="4301110"/>
            <a:ext cx="88130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Pixel Value = uint8(sum(sum(Result))) = 129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Pixel Value is simply the average of the original pixel value and the 48 pixels surrounding the original pixel.  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particular pixel doesn’t change much when the filter is applied - replace 130 with 129.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49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2207</TotalTime>
  <Words>495</Words>
  <Application>Microsoft Office PowerPoint</Application>
  <PresentationFormat>On-screen Show (4:3)</PresentationFormat>
  <Paragraphs>76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Constantia</vt:lpstr>
      <vt:lpstr>Courier New</vt:lpstr>
      <vt:lpstr>Symbol</vt:lpstr>
      <vt:lpstr>Wingdings 2</vt:lpstr>
      <vt:lpstr>Flow</vt:lpstr>
      <vt:lpstr>Lecture 11 Suggested Activities</vt:lpstr>
      <vt:lpstr>Min and Max Functions</vt:lpstr>
      <vt:lpstr>Sum and Find Functions</vt:lpstr>
      <vt:lpstr>Example of Looping and Indexing</vt:lpstr>
      <vt:lpstr>Example of Looping, Find, and Max</vt:lpstr>
      <vt:lpstr>Blurring Filter:   Looping and .* Operator</vt:lpstr>
      <vt:lpstr>Blurring Filter  </vt:lpstr>
      <vt:lpstr>Blurring Filter</vt:lpstr>
      <vt:lpstr>Blurring Filter</vt:lpstr>
      <vt:lpstr>Blurring Filter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Arrays and Operations</dc:title>
  <dc:creator>Kathy</dc:creator>
  <cp:lastModifiedBy>Kathy</cp:lastModifiedBy>
  <cp:revision>253</cp:revision>
  <cp:lastPrinted>2010-02-24T15:29:45Z</cp:lastPrinted>
  <dcterms:created xsi:type="dcterms:W3CDTF">2009-01-04T18:54:06Z</dcterms:created>
  <dcterms:modified xsi:type="dcterms:W3CDTF">2013-11-11T14:32:54Z</dcterms:modified>
</cp:coreProperties>
</file>